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BB3E-E331-43EA-8A8A-1809BE4B1A9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C038-59C4-45FA-BEA5-0C374D092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BB3E-E331-43EA-8A8A-1809BE4B1A9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C038-59C4-45FA-BEA5-0C374D09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BB3E-E331-43EA-8A8A-1809BE4B1A9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C038-59C4-45FA-BEA5-0C374D09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BB3E-E331-43EA-8A8A-1809BE4B1A9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C038-59C4-45FA-BEA5-0C374D09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BB3E-E331-43EA-8A8A-1809BE4B1A9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BBAC038-59C4-45FA-BEA5-0C374D09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BB3E-E331-43EA-8A8A-1809BE4B1A9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C038-59C4-45FA-BEA5-0C374D09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BB3E-E331-43EA-8A8A-1809BE4B1A9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C038-59C4-45FA-BEA5-0C374D09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BB3E-E331-43EA-8A8A-1809BE4B1A9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C038-59C4-45FA-BEA5-0C374D09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BB3E-E331-43EA-8A8A-1809BE4B1A9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C038-59C4-45FA-BEA5-0C374D09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BB3E-E331-43EA-8A8A-1809BE4B1A9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C038-59C4-45FA-BEA5-0C374D09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BB3E-E331-43EA-8A8A-1809BE4B1A9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C038-59C4-45FA-BEA5-0C374D09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65BB3E-E331-43EA-8A8A-1809BE4B1A9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BAC038-59C4-45FA-BEA5-0C374D09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ikis.zum.de/dsd/Erste_Schritte/Einleitung" TargetMode="External"/><Relationship Id="rId3" Type="http://schemas.openxmlformats.org/officeDocument/2006/relationships/hyperlink" Target="http://wikis.zum.de/daf/Hauptseite" TargetMode="External"/><Relationship Id="rId7" Type="http://schemas.openxmlformats.org/officeDocument/2006/relationships/hyperlink" Target="http://wiki.zum.de/Wikis_im_DaF-Unterricht" TargetMode="External"/><Relationship Id="rId2" Type="http://schemas.openxmlformats.org/officeDocument/2006/relationships/hyperlink" Target="http://www.goethe.uni-giessen.de/lernwik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ki.zum.de/Blogs_und_Wikis_f%C3%BCr_Deutsch_als_Fremdsprache" TargetMode="External"/><Relationship Id="rId5" Type="http://schemas.openxmlformats.org/officeDocument/2006/relationships/hyperlink" Target="http://www.hueber.de/wiki-99-stichwoerter/index.php/Hauptseite" TargetMode="External"/><Relationship Id="rId10" Type="http://schemas.openxmlformats.org/officeDocument/2006/relationships/hyperlink" Target="http://wiki.vspu.ru/wiki/wiki" TargetMode="External"/><Relationship Id="rId4" Type="http://schemas.openxmlformats.org/officeDocument/2006/relationships/hyperlink" Target="http://wikis.zum.de/zum/Hauptseite" TargetMode="External"/><Relationship Id="rId9" Type="http://schemas.openxmlformats.org/officeDocument/2006/relationships/hyperlink" Target="http://www.wikispaces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wikispace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29600" cy="20448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Вики в обучении иностранному языку: </a:t>
            </a:r>
            <a:r>
              <a:rPr lang="en-US" dirty="0" err="1" smtClean="0">
                <a:solidFill>
                  <a:schemeClr val="bg1"/>
                </a:solidFill>
              </a:rPr>
              <a:t>daf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3314" name="Picture 2" descr="ПРЕПОДАВАТЕЛЬ РУССКОГО ЯЗЫКА ДЛЯ ИНОСТРАНЦЕВ . RUSSIAN TEACHER FOR FOREIGNERS. Цена 800 руб., купить в Москве"/>
          <p:cNvPicPr>
            <a:picLocks noChangeAspect="1" noChangeArrowheads="1"/>
          </p:cNvPicPr>
          <p:nvPr/>
        </p:nvPicPr>
        <p:blipFill>
          <a:blip r:embed="rId2" cstate="print">
            <a:lum contrast="2000"/>
          </a:blip>
          <a:srcRect/>
          <a:stretch>
            <a:fillRect/>
          </a:stretch>
        </p:blipFill>
        <p:spPr bwMode="auto">
          <a:xfrm>
            <a:off x="3059832" y="2708919"/>
            <a:ext cx="3024336" cy="3902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Возможности данного проекта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Учитель загружает материалы для подготовки к лекции и открывает к ним доступ каждому студенту по отдельности или целой группе</a:t>
            </a:r>
          </a:p>
          <a:p>
            <a:r>
              <a:rPr lang="ru-RU" dirty="0" smtClean="0"/>
              <a:t> проверка вовлеченности студентов или школьников в работу над проектом</a:t>
            </a:r>
          </a:p>
          <a:p>
            <a:r>
              <a:rPr lang="ru-RU" dirty="0" smtClean="0"/>
              <a:t>студенты обсуждают проект не только в чате, но и с помощью </a:t>
            </a:r>
            <a:r>
              <a:rPr lang="ru-RU" dirty="0" err="1" smtClean="0"/>
              <a:t>видеозвонка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http://annapal.jimdo.com/</a:t>
            </a:r>
            <a:r>
              <a:rPr lang="ru-RU" sz="2400" dirty="0" err="1" smtClean="0"/>
              <a:t>мои-курсы</a:t>
            </a:r>
            <a:r>
              <a:rPr lang="ru-RU" sz="2400" dirty="0" smtClean="0"/>
              <a:t>/</a:t>
            </a:r>
            <a:r>
              <a:rPr lang="ru-RU" sz="2400" dirty="0" err="1" smtClean="0"/>
              <a:t>электронные-ресурсы-преподавателя-и-переводчика</a:t>
            </a:r>
            <a:r>
              <a:rPr lang="ru-RU" sz="2400" dirty="0" smtClean="0"/>
              <a:t>/</a:t>
            </a:r>
            <a:r>
              <a:rPr lang="ru-RU" sz="2400" dirty="0" err="1" smtClean="0"/>
              <a:t>интерактивные-игры-и-упражнения</a:t>
            </a:r>
            <a:r>
              <a:rPr lang="ru-RU" sz="2400" dirty="0" smtClean="0"/>
              <a:t>-</a:t>
            </a:r>
            <a:r>
              <a:rPr lang="de-DE" sz="2400" dirty="0" err="1" smtClean="0"/>
              <a:t>daf</a:t>
            </a:r>
            <a:r>
              <a:rPr lang="de-DE" sz="2400" dirty="0" smtClean="0"/>
              <a:t>/</a:t>
            </a:r>
            <a:endParaRPr lang="ru-RU" sz="2400" dirty="0" smtClean="0"/>
          </a:p>
          <a:p>
            <a:r>
              <a:rPr lang="de-DE" sz="2400" dirty="0" smtClean="0"/>
              <a:t>http://ru.wikibooks.org/wiki/</a:t>
            </a:r>
            <a:r>
              <a:rPr lang="ru-RU" sz="2400" dirty="0" err="1" smtClean="0"/>
              <a:t>Сервисы_</a:t>
            </a:r>
            <a:r>
              <a:rPr lang="de-DE" sz="2400" dirty="0" smtClean="0"/>
              <a:t>Web_2.0_</a:t>
            </a:r>
            <a:r>
              <a:rPr lang="ru-RU" sz="2400" dirty="0" err="1" smtClean="0"/>
              <a:t>в_образовании_и_обучении</a:t>
            </a:r>
            <a:r>
              <a:rPr lang="ru-RU" sz="2400" dirty="0" smtClean="0"/>
              <a:t>/Вики-технологии</a:t>
            </a:r>
          </a:p>
          <a:p>
            <a:r>
              <a:rPr lang="de-DE" sz="2400" dirty="0" smtClean="0"/>
              <a:t>http://wiki.vspu.ru/wiki/wiki</a:t>
            </a:r>
            <a:endParaRPr lang="ru-RU" sz="2400" dirty="0" smtClean="0"/>
          </a:p>
          <a:p>
            <a:r>
              <a:rPr lang="de-DE" sz="2400" dirty="0" smtClean="0"/>
              <a:t>http://wikis.zum.de/dsd/Erste_Schritte/Einleitung</a:t>
            </a:r>
            <a:endParaRPr lang="ru-RU" sz="2400" dirty="0" smtClean="0"/>
          </a:p>
          <a:p>
            <a:r>
              <a:rPr lang="de-DE" sz="2400" dirty="0" smtClean="0"/>
              <a:t>http://www.edutainme.ru/post/wikispaces/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/>
          <a:lstStyle/>
          <a:p>
            <a:r>
              <a:rPr lang="ru-RU" b="1" dirty="0" smtClean="0"/>
              <a:t>Вики </a:t>
            </a:r>
            <a:r>
              <a:rPr lang="ru-RU" dirty="0" smtClean="0"/>
              <a:t>(англ. </a:t>
            </a:r>
            <a:r>
              <a:rPr lang="ru-RU" b="1" dirty="0" err="1" smtClean="0"/>
              <a:t>wiki</a:t>
            </a:r>
            <a:r>
              <a:rPr lang="ru-RU" dirty="0" smtClean="0"/>
              <a:t>) — </a:t>
            </a:r>
            <a:r>
              <a:rPr lang="ru-RU" dirty="0" err="1" smtClean="0"/>
              <a:t>веб-сайт</a:t>
            </a:r>
            <a:r>
              <a:rPr lang="ru-RU" dirty="0" smtClean="0"/>
              <a:t>, структуру и содержимое которого пользователи могут сообща изменять с помощью инструментов, предоставляемых самим сайтом. </a:t>
            </a:r>
            <a:endParaRPr lang="en-US" dirty="0" smtClean="0"/>
          </a:p>
          <a:p>
            <a:r>
              <a:rPr lang="ru-RU" dirty="0" smtClean="0"/>
              <a:t>Самый известный </a:t>
            </a:r>
            <a:r>
              <a:rPr lang="ru-RU" dirty="0" err="1" smtClean="0"/>
              <a:t>вики-сайт</a:t>
            </a:r>
            <a:r>
              <a:rPr lang="ru-RU" dirty="0" smtClean="0"/>
              <a:t> — </a:t>
            </a:r>
            <a:r>
              <a:rPr lang="ru-RU" b="1" dirty="0" err="1" smtClean="0"/>
              <a:t>Википедия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140968"/>
            <a:ext cx="3312368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/>
          <a:lstStyle/>
          <a:p>
            <a:r>
              <a:rPr lang="ru-RU" dirty="0" smtClean="0"/>
              <a:t>Wiki-технология – это технология построения Web-систем, предназначенных для коллективной разработки, хранения, структуризации текста, гипертекста, файлов, мультимедиа.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wiki540x3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708920"/>
            <a:ext cx="51435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Преимущества использования Wiki-технологии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возможность редактирования Wiki-статей определенным кругом пользователей;</a:t>
            </a:r>
          </a:p>
          <a:p>
            <a:r>
              <a:rPr lang="ru-RU" dirty="0" smtClean="0"/>
              <a:t>хранение всех версий </a:t>
            </a:r>
            <a:r>
              <a:rPr lang="ru-RU" dirty="0" err="1" smtClean="0"/>
              <a:t>Wiki</a:t>
            </a:r>
            <a:r>
              <a:rPr lang="ru-RU" dirty="0" smtClean="0"/>
              <a:t> -статей с момента их создания;</a:t>
            </a:r>
          </a:p>
          <a:p>
            <a:r>
              <a:rPr lang="ru-RU" dirty="0" smtClean="0"/>
              <a:t>быстрая и простая генерация гиперссылок между документами, а также поддержка целостности гиперссылок;</a:t>
            </a:r>
          </a:p>
          <a:p>
            <a:r>
              <a:rPr lang="ru-RU" dirty="0" smtClean="0"/>
              <a:t>простота языка Wiki-разметки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Wiki </a:t>
            </a:r>
            <a:r>
              <a:rPr lang="ru-RU" dirty="0" smtClean="0"/>
              <a:t>на уроках немецкого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b="1" u="sng" dirty="0" smtClean="0">
                <a:hlinkClick r:id="rId2" tooltip="http://www.goethe.uni-giessen.de/lernwiki/"/>
              </a:rPr>
              <a:t>GOETHE-INSTITUT: Interaktive Schreibwerkstatt im Wiki-Web</a:t>
            </a:r>
            <a:endParaRPr lang="de-DE" sz="2200" b="1" dirty="0" smtClean="0"/>
          </a:p>
          <a:p>
            <a:r>
              <a:rPr lang="de-DE" sz="2200" b="1" u="sng" dirty="0" err="1" smtClean="0">
                <a:hlinkClick r:id="rId3"/>
              </a:rPr>
              <a:t>DaF</a:t>
            </a:r>
            <a:r>
              <a:rPr lang="de-DE" sz="2200" b="1" u="sng" dirty="0" smtClean="0">
                <a:hlinkClick r:id="rId3"/>
              </a:rPr>
              <a:t>-Wiki</a:t>
            </a:r>
            <a:endParaRPr lang="de-DE" sz="2200" b="1" dirty="0" smtClean="0"/>
          </a:p>
          <a:p>
            <a:r>
              <a:rPr lang="de-DE" sz="2200" b="1" u="sng" dirty="0" smtClean="0">
                <a:hlinkClick r:id="rId4"/>
              </a:rPr>
              <a:t>ZUM-Wiki</a:t>
            </a:r>
            <a:endParaRPr lang="de-DE" sz="2200" b="1" dirty="0" smtClean="0"/>
          </a:p>
          <a:p>
            <a:r>
              <a:rPr lang="de-DE" sz="2200" b="1" u="sng" dirty="0" smtClean="0">
                <a:hlinkClick r:id="rId5"/>
              </a:rPr>
              <a:t>Wiki: 99 Stichwörter zum Fremdsprachenunterricht</a:t>
            </a:r>
            <a:endParaRPr lang="de-DE" sz="2200" b="1" dirty="0" smtClean="0"/>
          </a:p>
          <a:p>
            <a:r>
              <a:rPr lang="de-DE" sz="2200" b="1" u="sng" dirty="0" smtClean="0">
                <a:hlinkClick r:id="rId6"/>
              </a:rPr>
              <a:t>Blogs und Wikis für </a:t>
            </a:r>
            <a:r>
              <a:rPr lang="de-DE" sz="2200" b="1" u="sng" dirty="0" err="1" smtClean="0">
                <a:hlinkClick r:id="rId6"/>
              </a:rPr>
              <a:t>DaF</a:t>
            </a:r>
            <a:endParaRPr lang="de-DE" sz="2200" b="1" dirty="0" smtClean="0"/>
          </a:p>
          <a:p>
            <a:r>
              <a:rPr lang="de-DE" sz="2200" b="1" u="sng" dirty="0" smtClean="0">
                <a:hlinkClick r:id="rId7"/>
              </a:rPr>
              <a:t>Wikis im </a:t>
            </a:r>
            <a:r>
              <a:rPr lang="de-DE" sz="2200" b="1" u="sng" dirty="0" err="1" smtClean="0">
                <a:hlinkClick r:id="rId7"/>
              </a:rPr>
              <a:t>DaF</a:t>
            </a:r>
            <a:r>
              <a:rPr lang="de-DE" sz="2200" b="1" u="sng" dirty="0" smtClean="0">
                <a:hlinkClick r:id="rId7"/>
              </a:rPr>
              <a:t>-Unterricht</a:t>
            </a:r>
            <a:endParaRPr lang="de-DE" sz="2200" b="1" dirty="0" smtClean="0"/>
          </a:p>
          <a:p>
            <a:r>
              <a:rPr lang="de-DE" sz="2200" b="1" u="sng" dirty="0" smtClean="0">
                <a:hlinkClick r:id="rId8"/>
              </a:rPr>
              <a:t>Erste Schritte in der Wiki-Arbeit</a:t>
            </a:r>
            <a:endParaRPr lang="de-DE" sz="2200" b="1" dirty="0" smtClean="0"/>
          </a:p>
          <a:p>
            <a:r>
              <a:rPr lang="de-DE" sz="2200" b="1" u="sng" dirty="0" err="1" smtClean="0">
                <a:hlinkClick r:id="rId9"/>
              </a:rPr>
              <a:t>Wikispaces</a:t>
            </a:r>
            <a:r>
              <a:rPr lang="de-DE" sz="2200" b="1" u="sng" dirty="0" smtClean="0">
                <a:hlinkClick r:id="rId9"/>
              </a:rPr>
              <a:t> </a:t>
            </a:r>
            <a:r>
              <a:rPr lang="de-DE" sz="2200" b="1" u="sng" dirty="0" err="1" smtClean="0">
                <a:hlinkClick r:id="rId9"/>
              </a:rPr>
              <a:t>Classroom</a:t>
            </a:r>
            <a:endParaRPr lang="de-DE" sz="2200" b="1" dirty="0" smtClean="0"/>
          </a:p>
          <a:p>
            <a:r>
              <a:rPr lang="ru-RU" sz="2200" b="1" u="sng" dirty="0" smtClean="0">
                <a:hlinkClick r:id="rId10"/>
              </a:rPr>
              <a:t>Портал образовательных ресурсов: Технологии вики и возможности сайта</a:t>
            </a:r>
            <a:endParaRPr lang="ru-RU" sz="22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olie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476672"/>
            <a:ext cx="7392028" cy="554402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Erste Schritte in der Wiki-Arbeit</a:t>
            </a:r>
            <a:br>
              <a:rPr lang="de-DE" dirty="0" smtClean="0"/>
            </a:br>
            <a:endParaRPr lang="ru-RU" dirty="0"/>
          </a:p>
        </p:txBody>
      </p:sp>
      <p:pic>
        <p:nvPicPr>
          <p:cNvPr id="4" name="Содержимое 3" descr="530px-Anmelden1_-_ZUM-Wik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196752"/>
            <a:ext cx="4896544" cy="2337407"/>
          </a:xfrm>
        </p:spPr>
      </p:pic>
      <p:sp>
        <p:nvSpPr>
          <p:cNvPr id="7" name="TextBox 6"/>
          <p:cNvSpPr txBox="1"/>
          <p:nvPr/>
        </p:nvSpPr>
        <p:spPr>
          <a:xfrm>
            <a:off x="0" y="1268760"/>
            <a:ext cx="298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2400" dirty="0" smtClean="0"/>
              <a:t> </a:t>
            </a:r>
            <a:r>
              <a:rPr lang="ru-RU" sz="2400" b="1" dirty="0" smtClean="0"/>
              <a:t>1</a:t>
            </a:r>
            <a:r>
              <a:rPr lang="ru-RU" sz="2400" dirty="0" smtClean="0"/>
              <a:t>. Регистрация</a:t>
            </a:r>
            <a:endParaRPr lang="ru-RU" sz="2400" dirty="0"/>
          </a:p>
        </p:txBody>
      </p:sp>
      <p:pic>
        <p:nvPicPr>
          <p:cNvPr id="8" name="Рисунок 7" descr="Edito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4581128"/>
            <a:ext cx="6808029" cy="9361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371703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r>
              <a:rPr lang="ru-RU" dirty="0" smtClean="0"/>
              <a:t>. </a:t>
            </a:r>
            <a:r>
              <a:rPr lang="ru-RU" sz="2400" dirty="0" smtClean="0"/>
              <a:t>Редактирование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20141111_1526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0"/>
            <a:ext cx="2880320" cy="3336956"/>
          </a:xfrm>
          <a:prstGeom prst="rect">
            <a:avLst/>
          </a:prstGeom>
        </p:spPr>
      </p:pic>
      <p:pic>
        <p:nvPicPr>
          <p:cNvPr id="5" name="Рисунок 4" descr="IMG_20141111_1526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005064"/>
            <a:ext cx="6516216" cy="18952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3789040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 Вставка фото и видео 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332656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Редактирование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de-DE" b="0" cap="all" dirty="0" smtClean="0">
                <a:solidFill>
                  <a:schemeClr val="bg1"/>
                </a:solidFill>
              </a:rPr>
              <a:t>WIKISPACES</a:t>
            </a:r>
            <a:r>
              <a:rPr lang="de-DE" b="0" cap="all" dirty="0" smtClean="0"/>
              <a:t/>
            </a:r>
            <a:br>
              <a:rPr lang="de-DE" b="0" cap="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 </a:t>
            </a:r>
            <a:r>
              <a:rPr lang="de-DE" u="sng" dirty="0" err="1" smtClean="0">
                <a:hlinkClick r:id="rId2"/>
              </a:rPr>
              <a:t>Wikispaces</a:t>
            </a:r>
            <a:r>
              <a:rPr lang="ru-RU" u="sng" dirty="0" smtClean="0"/>
              <a:t>-</a:t>
            </a:r>
            <a:r>
              <a:rPr lang="ru-RU" dirty="0" smtClean="0"/>
              <a:t>площадка для виртуальных проектов, над которыми студенты работают командами или в одиночку.</a:t>
            </a:r>
          </a:p>
          <a:p>
            <a:r>
              <a:rPr lang="ru-RU" dirty="0" smtClean="0"/>
              <a:t>Сервис придумали в 2005 году.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wikispac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3933056"/>
            <a:ext cx="5796644" cy="165618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75</TotalTime>
  <Words>162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Вики в обучении иностранному языку: daf</vt:lpstr>
      <vt:lpstr>Презентация PowerPoint</vt:lpstr>
      <vt:lpstr>Презентация PowerPoint</vt:lpstr>
      <vt:lpstr>Преимущества использования Wiki-технологии </vt:lpstr>
      <vt:lpstr>Wiki на уроках немецкого языка</vt:lpstr>
      <vt:lpstr>Презентация PowerPoint</vt:lpstr>
      <vt:lpstr>Erste Schritte in der Wiki-Arbeit </vt:lpstr>
      <vt:lpstr>Презентация PowerPoint</vt:lpstr>
      <vt:lpstr>WIKISPACES </vt:lpstr>
      <vt:lpstr>Возможности данного проекта</vt:lpstr>
      <vt:lpstr>Источники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Вики в обучении иностранному языку: daf</dc:title>
  <dc:creator>user</dc:creator>
  <cp:lastModifiedBy>user</cp:lastModifiedBy>
  <cp:revision>10</cp:revision>
  <dcterms:created xsi:type="dcterms:W3CDTF">2014-11-11T11:38:03Z</dcterms:created>
  <dcterms:modified xsi:type="dcterms:W3CDTF">2020-05-12T16:48:02Z</dcterms:modified>
</cp:coreProperties>
</file>