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2CF09-1E1D-47BC-B881-6B1FBB93AAE3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97FF4-6B79-4028-821B-BE57974400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1929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2CF09-1E1D-47BC-B881-6B1FBB93AAE3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97FF4-6B79-4028-821B-BE57974400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8897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2CF09-1E1D-47BC-B881-6B1FBB93AAE3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97FF4-6B79-4028-821B-BE57974400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4286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2CF09-1E1D-47BC-B881-6B1FBB93AAE3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97FF4-6B79-4028-821B-BE57974400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8531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2CF09-1E1D-47BC-B881-6B1FBB93AAE3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97FF4-6B79-4028-821B-BE57974400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173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2CF09-1E1D-47BC-B881-6B1FBB93AAE3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97FF4-6B79-4028-821B-BE57974400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1718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2CF09-1E1D-47BC-B881-6B1FBB93AAE3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97FF4-6B79-4028-821B-BE57974400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3528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2CF09-1E1D-47BC-B881-6B1FBB93AAE3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97FF4-6B79-4028-821B-BE57974400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439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2CF09-1E1D-47BC-B881-6B1FBB93AAE3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97FF4-6B79-4028-821B-BE57974400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6994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2CF09-1E1D-47BC-B881-6B1FBB93AAE3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97FF4-6B79-4028-821B-BE57974400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8908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2CF09-1E1D-47BC-B881-6B1FBB93AAE3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97FF4-6B79-4028-821B-BE57974400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8130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2CF09-1E1D-47BC-B881-6B1FBB93AAE3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97FF4-6B79-4028-821B-BE57974400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7834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789040"/>
            <a:ext cx="7772400" cy="1971651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Жизнь за колючей проволокой</a:t>
            </a:r>
            <a:endParaRPr lang="ru-RU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882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476672"/>
            <a:ext cx="6347048" cy="590465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Актуальность:</a:t>
            </a:r>
          </a:p>
          <a:p>
            <a:r>
              <a:rPr lang="ru-RU" sz="2400" dirty="0" smtClean="0"/>
              <a:t>Уменьшение количества участников </a:t>
            </a:r>
            <a:r>
              <a:rPr lang="ru-RU" sz="2400" dirty="0"/>
              <a:t>и свидетелей Великой Отечественной </a:t>
            </a:r>
            <a:r>
              <a:rPr lang="ru-RU" sz="2400" dirty="0" smtClean="0"/>
              <a:t>войны;</a:t>
            </a:r>
          </a:p>
          <a:p>
            <a:r>
              <a:rPr lang="ru-RU" sz="2400" dirty="0"/>
              <a:t> </a:t>
            </a:r>
            <a:r>
              <a:rPr lang="ru-RU" sz="2400" dirty="0" smtClean="0"/>
              <a:t>11 апреля-Международный</a:t>
            </a:r>
            <a:r>
              <a:rPr lang="ru-RU" sz="2400" dirty="0"/>
              <a:t> </a:t>
            </a:r>
            <a:r>
              <a:rPr lang="ru-RU" sz="2400" dirty="0" smtClean="0"/>
              <a:t>день освобождения</a:t>
            </a:r>
            <a:r>
              <a:rPr lang="ru-RU" sz="2400" dirty="0"/>
              <a:t> узников фашистских </a:t>
            </a:r>
            <a:r>
              <a:rPr lang="ru-RU" sz="2400" dirty="0" err="1" smtClean="0"/>
              <a:t>конц</a:t>
            </a:r>
            <a:r>
              <a:rPr lang="ru-RU" sz="2400" dirty="0" smtClean="0"/>
              <a:t>-лагерей</a:t>
            </a:r>
          </a:p>
          <a:p>
            <a:r>
              <a:rPr lang="ru-RU" sz="2400" dirty="0" smtClean="0"/>
              <a:t>2020 г.- год Памяти и Славы</a:t>
            </a:r>
          </a:p>
          <a:p>
            <a:pPr marL="0" indent="0">
              <a:buNone/>
            </a:pPr>
            <a:r>
              <a:rPr lang="ru-RU" sz="3600" dirty="0" smtClean="0"/>
              <a:t>Идея:</a:t>
            </a:r>
          </a:p>
          <a:p>
            <a:r>
              <a:rPr lang="ru-RU" sz="2400" dirty="0" smtClean="0"/>
              <a:t>Создание на уроках мини-презентаций по подготовленным текстам в группах, выступление участников</a:t>
            </a:r>
          </a:p>
          <a:p>
            <a:pPr marL="0" indent="0">
              <a:buNone/>
            </a:pPr>
            <a:r>
              <a:rPr lang="ru-RU" dirty="0" smtClean="0"/>
              <a:t>Участники: </a:t>
            </a:r>
            <a:r>
              <a:rPr lang="ru-RU" sz="2400" dirty="0" smtClean="0"/>
              <a:t>8-11 классы</a:t>
            </a:r>
          </a:p>
          <a:p>
            <a:pPr marL="0" indent="0">
              <a:buNone/>
            </a:pPr>
            <a:r>
              <a:rPr lang="ru-RU" sz="2800" dirty="0" smtClean="0"/>
              <a:t>Оборудование: </a:t>
            </a:r>
            <a:r>
              <a:rPr lang="ru-RU" sz="2400" dirty="0" smtClean="0"/>
              <a:t>компьютеры, проектор , </a:t>
            </a:r>
            <a:r>
              <a:rPr lang="ru-RU" sz="2400" dirty="0" smtClean="0"/>
              <a:t>тексты, вырезанные голуби</a:t>
            </a: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2492896"/>
            <a:ext cx="2267744" cy="17008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967502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информировать учащихся о направленности фашистских концлагерей, о трагической доли узников концлагерей;</a:t>
            </a:r>
          </a:p>
          <a:p>
            <a:r>
              <a:rPr lang="ru-RU" dirty="0"/>
              <a:t>содействовать воспитанию у школьников у школьников уважения к ветеранам войны и историческому прошлому своей Родины;</a:t>
            </a:r>
          </a:p>
          <a:p>
            <a:r>
              <a:rPr lang="ru-RU" dirty="0"/>
              <a:t>формировать у подрастающего поколения активную жизненную позицию, патриотическое сознание.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554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/>
          <a:lstStyle/>
          <a:p>
            <a:r>
              <a:rPr lang="ru-RU" dirty="0" smtClean="0"/>
              <a:t>Рассмотреть истории основных концлагерей;</a:t>
            </a:r>
          </a:p>
          <a:p>
            <a:r>
              <a:rPr lang="ru-RU" dirty="0" smtClean="0"/>
              <a:t>Рассказать примеры из опыта своей семьи;</a:t>
            </a:r>
          </a:p>
          <a:p>
            <a:r>
              <a:rPr lang="ru-RU" dirty="0" smtClean="0"/>
              <a:t>Просмотр видеоролика о концлагерях;</a:t>
            </a:r>
          </a:p>
          <a:p>
            <a:r>
              <a:rPr lang="ru-RU" dirty="0" smtClean="0"/>
              <a:t>Чтение стихотворений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4018030"/>
            <a:ext cx="1944216" cy="28504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255517"/>
            <a:ext cx="2952328" cy="20594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4265" y="4284688"/>
            <a:ext cx="2706991" cy="20302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40621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-3975"/>
            <a:ext cx="8229600" cy="1143000"/>
          </a:xfrm>
        </p:spPr>
        <p:txBody>
          <a:bodyPr/>
          <a:lstStyle/>
          <a:p>
            <a:r>
              <a:rPr lang="ru-RU" dirty="0" smtClean="0"/>
              <a:t>Ход классного часа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80728"/>
            <a:ext cx="7848872" cy="5544616"/>
          </a:xfrm>
        </p:spPr>
        <p:txBody>
          <a:bodyPr>
            <a:normAutofit fontScale="92500" lnSpcReduction="1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 Просмотр видео 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Бухенвальдский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набат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Муслима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Магомаева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жертвам фашистских концлагерей посвящается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 Определение целей и задач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кл.ч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 Представление детьми информации о концлагерях в виде мини-презентаций (Дахау, Равенсбрюк, Бухенвальд);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Рассказ отдельной группы о событиях в Покровской церкви г. Ржев;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ассказ учителя о воспоминаниях родственников, побывавших в концлагерях;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Рефлексия: подводим итог классного часа, прикрепляем бумажных голубей к шарам и выпускаем в небо!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332656"/>
            <a:ext cx="1584176" cy="11881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01925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</TotalTime>
  <Words>158</Words>
  <Application>Microsoft Office PowerPoint</Application>
  <PresentationFormat>Экран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Жизнь за колючей проволокой</vt:lpstr>
      <vt:lpstr>Презентация PowerPoint</vt:lpstr>
      <vt:lpstr>Цели:</vt:lpstr>
      <vt:lpstr>Задачи</vt:lpstr>
      <vt:lpstr>Ход классного часа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Жизнь за колючей проволокой</dc:title>
  <dc:creator>user</dc:creator>
  <cp:lastModifiedBy>user</cp:lastModifiedBy>
  <cp:revision>8</cp:revision>
  <dcterms:created xsi:type="dcterms:W3CDTF">2020-02-09T16:29:55Z</dcterms:created>
  <dcterms:modified xsi:type="dcterms:W3CDTF">2020-02-10T14:20:10Z</dcterms:modified>
</cp:coreProperties>
</file>