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4191000"/>
            <a:ext cx="4419600" cy="2667000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истории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Чертолинской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Ржевского района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Юдичева Елена Валентиновна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523999"/>
          </a:xfrm>
        </p:spPr>
        <p:txBody>
          <a:bodyPr/>
          <a:lstStyle/>
          <a:p>
            <a:r>
              <a:rPr lang="ru-RU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Древняя Греция</a:t>
            </a:r>
            <a:endParaRPr lang="ru-RU" sz="8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Знать совет свой создала,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Управляла всем всегда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судом неправедным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историю вошла.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685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Ареопаг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Его построили для тех,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Кто ночью звёзды наблюдает.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их труды большой успех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зря судьбе им посылает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1066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Обсерватория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и сейчас нас поражает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красотой  - нас восхищает.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 из камня и стекла изображенье.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же это? Твои соображенья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1371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Мозаика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556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Этот город в Финикии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древности сильнейшим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был,, </a:t>
            </a:r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Александр Македонский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основанья разорил.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7620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Тир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в Греции звать 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Простой народ?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зовёт его знать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Страной управлять.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762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Демос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Использованный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Картинки;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пособие «Дидактические игры, тесты, загадки по истории Древнего мира.» Автор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Н.Б.Крючкова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2003, Москва.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Они сильны и крепки телом,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Страну прославили не только бегом.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слава их гремит сто лет.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Греции славнейший то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1828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тлет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Афинах площадь есть,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Куда весь день народ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Приходит как на сход.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9906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Агора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0"/>
            <a:ext cx="4876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Острый ты конец возьми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надавливать начни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Буквы попрямее.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 а дома заточи 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 конец острее.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5334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Стиль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586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написал про </a:t>
            </a:r>
            <a:r>
              <a:rPr lang="ru-RU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Илион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Одиссея,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греки его чтят, любя.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до сих пор гадают, где, когда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сочинил поэмы, там живя.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9906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Гомер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называли власть такую,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народ на должность избирал,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тот, кого он выбирал,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 людьми отчёт держал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1295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Демократия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4495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Состязанья там проходят,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Зрители с трибун не сходят.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сейчас везде есть он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всём мире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0" y="1143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Стадион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335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пятиборье есть пробег,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 а на войне……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609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Греки даже в Крым попали.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Города там основали.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Сочинили там и мифы.</a:t>
            </a: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кочевники там….</a:t>
            </a:r>
            <a:endParaRPr lang="ru-RU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8382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Скифы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301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Древняя Греция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Древняя Греция</dc:title>
  <dc:creator>ученик</dc:creator>
  <cp:lastModifiedBy>ученик</cp:lastModifiedBy>
  <cp:revision>2</cp:revision>
  <dcterms:created xsi:type="dcterms:W3CDTF">2018-03-27T15:36:26Z</dcterms:created>
  <dcterms:modified xsi:type="dcterms:W3CDTF">2018-03-28T07:19:02Z</dcterms:modified>
</cp:coreProperties>
</file>