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FB191AB-A1AF-4DEE-A662-3B9E5D44F5F4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DA33B5-F8F6-4DB3-A515-11D7C7948B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«Встреча птиц»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выполнили обучающиеся МОУ </a:t>
            </a:r>
            <a:r>
              <a:rPr lang="ru-RU" dirty="0" err="1" smtClean="0"/>
              <a:t>Трубинская</a:t>
            </a:r>
            <a:r>
              <a:rPr lang="ru-RU" dirty="0" smtClean="0"/>
              <a:t> </a:t>
            </a:r>
            <a:r>
              <a:rPr lang="ru-RU" dirty="0" err="1" smtClean="0"/>
              <a:t>оош</a:t>
            </a:r>
            <a:r>
              <a:rPr lang="ru-RU" dirty="0" smtClean="0"/>
              <a:t> Ржевского района Тверской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Скоро и здесь поселится семейка скворцов!</a:t>
            </a:r>
            <a:endParaRPr lang="ru-RU" sz="1800" dirty="0"/>
          </a:p>
        </p:txBody>
      </p:sp>
      <p:pic>
        <p:nvPicPr>
          <p:cNvPr id="5" name="Содержимое 4" descr="DSCF1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69656775_ful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0712" y="2133600"/>
            <a:ext cx="4371975" cy="43719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 ПТИЦ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F163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Базыкин  Егор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Дома мы смастерили с помощью родителей скворечники.</a:t>
            </a:r>
            <a:endParaRPr lang="ru-RU" sz="1800" dirty="0"/>
          </a:p>
        </p:txBody>
      </p:sp>
      <p:pic>
        <p:nvPicPr>
          <p:cNvPr id="5" name="Содержимое 4" descr="DSCF16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Цветкова  Елизавета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Нам очень хотелось, чтобы возле школы жили скворушки.</a:t>
            </a:r>
            <a:endParaRPr lang="ru-RU" sz="1800" dirty="0"/>
          </a:p>
        </p:txBody>
      </p:sp>
      <p:pic>
        <p:nvPicPr>
          <p:cNvPr id="5" name="Содержимое 4" descr="DSCF16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Ребезов</a:t>
            </a:r>
            <a:r>
              <a:rPr lang="ru-RU" dirty="0" smtClean="0"/>
              <a:t> Александр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А мы с Викой сделали кормушки, чтобы скворцы не голодали.</a:t>
            </a:r>
            <a:endParaRPr lang="ru-RU" sz="1800" dirty="0"/>
          </a:p>
        </p:txBody>
      </p:sp>
      <p:pic>
        <p:nvPicPr>
          <p:cNvPr id="5" name="Содержимое 4" descr="DSCF16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Гудкова  Виктория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Развешивать скворечники нам помогал мой брат Саша.</a:t>
            </a:r>
            <a:endParaRPr lang="ru-RU" sz="1800" dirty="0"/>
          </a:p>
        </p:txBody>
      </p:sp>
      <p:pic>
        <p:nvPicPr>
          <p:cNvPr id="5" name="Содержимое 4" descr="DSCF16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Мы за ним наблюдали.</a:t>
            </a:r>
            <a:endParaRPr lang="ru-RU" sz="1800" dirty="0"/>
          </a:p>
        </p:txBody>
      </p:sp>
      <p:pic>
        <p:nvPicPr>
          <p:cNvPr id="5" name="Содержимое 4" descr="DSCF1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Мочалкин</a:t>
            </a:r>
            <a:r>
              <a:rPr lang="ru-RU" dirty="0" smtClean="0"/>
              <a:t>  Александр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Мне пришлось подняться высоко над землёй. Что не сделаешь, ради сестрёнки!</a:t>
            </a:r>
            <a:endParaRPr lang="ru-RU" sz="1800" dirty="0"/>
          </a:p>
        </p:txBody>
      </p:sp>
      <p:pic>
        <p:nvPicPr>
          <p:cNvPr id="5" name="Содержимое 4" descr="DSCF16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Мы надеемся, что </a:t>
            </a:r>
            <a:r>
              <a:rPr lang="ru-RU" sz="1800" smtClean="0"/>
              <a:t>он не </a:t>
            </a:r>
            <a:r>
              <a:rPr lang="ru-RU" sz="1800" dirty="0" smtClean="0"/>
              <a:t>будет пустовать!</a:t>
            </a:r>
            <a:endParaRPr lang="ru-RU" sz="1800" dirty="0"/>
          </a:p>
        </p:txBody>
      </p:sp>
      <p:pic>
        <p:nvPicPr>
          <p:cNvPr id="5" name="Содержимое 4" descr="DSCF16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62050" y="2133600"/>
            <a:ext cx="5829300" cy="437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</TotalTime>
  <Words>95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  «Встреча птиц»</vt:lpstr>
      <vt:lpstr>Слайд 2</vt:lpstr>
      <vt:lpstr>Базыкин  Егор</vt:lpstr>
      <vt:lpstr>Цветкова  Елизавета</vt:lpstr>
      <vt:lpstr>Ребезов Александр</vt:lpstr>
      <vt:lpstr>Гудкова  Виктория</vt:lpstr>
      <vt:lpstr>Слайд 7</vt:lpstr>
      <vt:lpstr>Мочалкин  Александр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«Встреча птиц»</dc:title>
  <dc:creator>Svetlana</dc:creator>
  <cp:lastModifiedBy>Svetlana</cp:lastModifiedBy>
  <cp:revision>8</cp:revision>
  <dcterms:created xsi:type="dcterms:W3CDTF">2014-03-31T15:00:53Z</dcterms:created>
  <dcterms:modified xsi:type="dcterms:W3CDTF">2014-03-31T15:41:17Z</dcterms:modified>
</cp:coreProperties>
</file>